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0CC0F-D366-4067-A49A-0BC1D0FC4C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9D3974C-B3A5-42C3-911C-57A8B7D46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1DA6E-8169-4B64-9AD5-DC5F59694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BA8866-B25D-4EA5-8B1A-B87B27E9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866C82-5AB0-4FC0-8F8A-3E1C750F0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272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1108D0-0D3D-4788-AEC0-0BE2F9779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E83033-C5EA-4069-B16B-FE960BA44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7DEE18-1200-4294-8A9D-6A6EDE49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148345-3633-4CCA-BF6F-4C69CDC82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866B651-00B5-47C3-B824-6503DC0B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08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312E60-1967-46C9-B7F1-9606D4658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9457CD8-8A7F-498D-8BDE-43F5EFAEAA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41A5D2-5304-409F-99DD-B0A8A2BDE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D9C12A-FF96-4E6B-A76B-C2D644B4F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566D815-5AF0-40CD-BC00-86E88484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057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3F9F2D-247B-4044-A6EB-8ED6EDAFE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E5B9A6-CF1E-48E9-B669-460563CCD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823101-AD06-4BC9-BDB8-727AA5089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2A19AFF-53C5-4822-B35B-148A27880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680FF66-1A45-4E30-BE5B-ECE400317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2284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48BC22-26B7-465D-AF3D-9E536385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F8C6B8-DCAD-436C-8294-7393B053B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481EFF-9EB2-40DE-8884-8C665D0DD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21029F-776E-417D-BDDA-CBBEA9D90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91B9A74-0374-4DD7-B71F-31AAF6C40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627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1CA0D1-42CB-4858-86AF-AC11B2320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34A01B-5918-436B-A0F7-11806E930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5967362-CC30-4B14-8AE2-FEDF567F2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F2EB11E-E05F-4B58-86FF-1F579EC7F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22E09BE-5B90-4FFF-ACBB-E9E7B191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D7B157-3BB8-4BEF-9563-7C3A41BC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7664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14176D-81FB-4D77-ACD6-FBECA272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45BDB9-0006-490E-9A85-C8ABCFACE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BA074E6-2059-4B2C-8204-C56546855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3BEC6FD-D639-4CE4-8893-EBEB14782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3C7F7D-158E-4756-9640-3243337837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E0A0F2E-8D5E-4785-A045-A57F8E83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AA8B10F-DA12-4194-9D80-262348E7D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6E98DE1-A6F9-42C9-BB58-53ABB287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77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EF57E6-5201-4884-A1ED-F9E09BE1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0CEA070-57A6-4ED7-978E-C10987643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46A25D5-96F8-4D2E-9125-74FC73CB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A0571C2-F2BB-4810-84C9-1BC67480B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72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D77FCC8-0E19-4348-8364-182DC0F3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87CD830-E182-4A4F-B02F-76853E4C4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0F91E3-9074-4217-9E01-0138AE3CB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009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35CA44-BAC2-4323-B0C1-8AEAC6EF5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309281-BDD1-4664-98C7-521B70C94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D320593-0436-4DF9-B3AF-664207D56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7EA234D-A490-4486-B717-F735B1869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416C8A1-AD47-4873-A7E0-83646F8B0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79EBE4-995F-483F-BDDA-A51889F0F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337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39B4B-422C-4098-844B-EA030EC7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56DD1F1-6E3A-4BFC-9E48-3EFB48112A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5774510-0D14-40E0-BD4E-C1D12026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40B66EE-9A38-4DAD-BA53-7433E552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6E45B7-2633-435C-AC50-D1EA5BF4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C190326-EB36-4F20-A4E1-57206465A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729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3737FF2-0A3B-4D08-BBC4-9B852C1B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3E65307-62B1-44E2-B230-23EF87314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7D8E70-3EEF-4AFA-86BF-31D2313C7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2C87F-DA49-4AB7-9DE1-343E7197EDB3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9CAF2B-8541-410A-8024-6782CC5BB8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4D784-93E5-425F-9BF1-5D41331D5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81B3E-532A-48FB-911A-24FCB01527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18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4A1BAB0B-E015-46B4-80F5-7A77B3F22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987" y="1611631"/>
            <a:ext cx="5575765" cy="339470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5F5DA58-56DA-4A1E-9E32-7D07DFBCAA09}"/>
              </a:ext>
            </a:extLst>
          </p:cNvPr>
          <p:cNvSpPr txBox="1"/>
          <p:nvPr/>
        </p:nvSpPr>
        <p:spPr>
          <a:xfrm>
            <a:off x="1920240" y="640080"/>
            <a:ext cx="779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/>
              <a:t>熊本大会　式典　忘れ物　旗手用肩掛けベルト</a:t>
            </a:r>
          </a:p>
        </p:txBody>
      </p:sp>
    </p:spTree>
    <p:extLst>
      <p:ext uri="{BB962C8B-B14F-4D97-AF65-F5344CB8AC3E}">
        <p14:creationId xmlns:p14="http://schemas.microsoft.com/office/powerpoint/2010/main" val="307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北川　潤</dc:creator>
  <cp:lastModifiedBy>北川　潤</cp:lastModifiedBy>
  <cp:revision>2</cp:revision>
  <dcterms:created xsi:type="dcterms:W3CDTF">2024-05-21T02:44:23Z</dcterms:created>
  <dcterms:modified xsi:type="dcterms:W3CDTF">2024-05-22T07:57:16Z</dcterms:modified>
</cp:coreProperties>
</file>